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4"/>
  </p:notesMasterIdLst>
  <p:handoutMasterIdLst>
    <p:handoutMasterId r:id="rId5"/>
  </p:handoutMasterIdLst>
  <p:sldIdLst>
    <p:sldId id="262" r:id="rId2"/>
    <p:sldId id="27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03" d="100"/>
          <a:sy n="103" d="100"/>
        </p:scale>
        <p:origin x="138" y="64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04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4D645AB-1C0C-46EF-A519-24252CC472D5}" type="datetime1">
              <a:rPr lang="it-IT" smtClean="0"/>
              <a:t>25/09/2019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4E3C9-74E4-4BD7-B28A-F2BE0C070C10}" type="datetime1">
              <a:rPr lang="it-IT" smtClean="0"/>
              <a:pPr/>
              <a:t>25/09/2019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5086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60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8F3CBBE-8D2E-4170-8382-DE3BDBE45D8C}"/>
              </a:ext>
            </a:extLst>
          </p:cNvPr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095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3678089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907796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556845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80660819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43102212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2358884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9818B1F-4ABD-4B13-B377-5420D2C3B865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4760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0006195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a titolo con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9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4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4827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7652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569D247-E5FF-4721-988B-12FC27FC8AC8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6114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 rtl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Aggiungere un piè di pagina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E985C8-4538-49DA-B4CA-23AD73DD26C0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immagine 2" descr="Segnaposto vuoto per aggiungere un'immagine. Fare clic sul segnaposto e selezionare l'immagine che si vuole aggiungere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 rtl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48096505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C3EF923-B448-40F3-814A-71FE7F820CEF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29278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7B053B-4905-4747-8BDD-E412D3FADB63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46541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7D45732-9238-4BC5-BA48-B66A44D288B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00826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7625771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7E985C8-4538-49DA-B4CA-23AD73DD26C0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7618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AF8A17B-C6C6-4D65-85B4-A5F283FF9511}"/>
              </a:ext>
            </a:extLst>
          </p:cNvPr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823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CC539A1-E16A-480D-A667-7DD759AFD987}" type="datetime1">
              <a:rPr lang="it-IT" noProof="0" smtClean="0"/>
              <a:t>25/09/2019</a:t>
            </a:fld>
            <a:endParaRPr lang="it-I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Aggiungere un piè di pagina</a:t>
            </a:r>
            <a:endParaRPr lang="it-I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14C0128-970E-4BED-910C-5187B087FB14}"/>
              </a:ext>
            </a:extLst>
          </p:cNvPr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7804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656" r:id="rId20"/>
    <p:sldLayoutId id="2147483657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it-IT" dirty="0">
                <a:solidFill>
                  <a:schemeClr val="tx1"/>
                </a:solidFill>
              </a:rPr>
              <a:t>ATLETICA LEGGERA IN AGCOMENSE</a:t>
            </a:r>
          </a:p>
        </p:txBody>
      </p:sp>
      <p:pic>
        <p:nvPicPr>
          <p:cNvPr id="10" name="Segnaposto immagine 9">
            <a:extLst>
              <a:ext uri="{FF2B5EF4-FFF2-40B4-BE49-F238E27FC236}">
                <a16:creationId xmlns:a16="http://schemas.microsoft.com/office/drawing/2014/main" id="{87486A26-C60D-4893-AEA2-B69986CFFBEC}"/>
              </a:ext>
            </a:extLst>
          </p:cNvPr>
          <p:cNvPicPr>
            <a:picLocks noGrp="1" noChangeAspect="1"/>
          </p:cNvPicPr>
          <p:nvPr>
            <p:ph type="pic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6" b="5666"/>
          <a:stretch>
            <a:fillRect/>
          </a:stretch>
        </p:blipFill>
        <p:spPr/>
      </p:pic>
      <p:pic>
        <p:nvPicPr>
          <p:cNvPr id="14" name="Segnaposto immagine 13">
            <a:extLst>
              <a:ext uri="{FF2B5EF4-FFF2-40B4-BE49-F238E27FC236}">
                <a16:creationId xmlns:a16="http://schemas.microsoft.com/office/drawing/2014/main" id="{1C58E662-D8A1-4440-BC66-FC6DCD90A1B0}"/>
              </a:ext>
            </a:extLst>
          </p:cNvPr>
          <p:cNvPicPr>
            <a:picLocks noGrp="1" noChangeAspect="1"/>
          </p:cNvPicPr>
          <p:nvPr>
            <p:ph type="pic" idx="1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1" r="7611"/>
          <a:stretch>
            <a:fillRect/>
          </a:stretch>
        </p:blipFill>
        <p:spPr/>
      </p:pic>
      <p:pic>
        <p:nvPicPr>
          <p:cNvPr id="18" name="Segnaposto immagine 17">
            <a:extLst>
              <a:ext uri="{FF2B5EF4-FFF2-40B4-BE49-F238E27FC236}">
                <a16:creationId xmlns:a16="http://schemas.microsoft.com/office/drawing/2014/main" id="{458D0BBD-B0C5-42CF-84A1-940AA3B6E4FA}"/>
              </a:ext>
            </a:extLst>
          </p:cNvPr>
          <p:cNvPicPr>
            <a:picLocks noGrp="1" noChangeAspect="1"/>
          </p:cNvPicPr>
          <p:nvPr>
            <p:ph type="pic" idx="1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3" r="11073"/>
          <a:stretch>
            <a:fillRect/>
          </a:stretch>
        </p:blipFill>
        <p:spPr/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it-IT" dirty="0"/>
              <a:t>CORRI, SALTA E LANCIA</a:t>
            </a:r>
          </a:p>
        </p:txBody>
      </p:sp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it-IT" dirty="0">
                <a:latin typeface="Bahnschrift Light" panose="020B0502040204020203" pitchFamily="34" charset="0"/>
              </a:rPr>
              <a:t>I CORSI PER GLI ESORDIENTI DAL 2009 AL 2013 INIZIANO NEI SEGUENTI GIORNI:</a:t>
            </a:r>
            <a:br>
              <a:rPr lang="it-IT" dirty="0">
                <a:latin typeface="Bahnschrift Light" panose="020B0502040204020203" pitchFamily="34" charset="0"/>
              </a:rPr>
            </a:br>
            <a:r>
              <a:rPr lang="it-IT" dirty="0" err="1">
                <a:latin typeface="Bahnschrift Light" panose="020B0502040204020203" pitchFamily="34" charset="0"/>
              </a:rPr>
              <a:t>MARTEDì</a:t>
            </a:r>
            <a:r>
              <a:rPr lang="it-IT" dirty="0">
                <a:latin typeface="Bahnschrift Light" panose="020B0502040204020203" pitchFamily="34" charset="0"/>
              </a:rPr>
              <a:t> DALLE 17.00 ALLE 18.00</a:t>
            </a:r>
            <a:br>
              <a:rPr lang="it-IT" dirty="0">
                <a:latin typeface="Bahnschrift Light" panose="020B0502040204020203" pitchFamily="34" charset="0"/>
              </a:rPr>
            </a:br>
            <a:r>
              <a:rPr lang="it-IT" dirty="0">
                <a:latin typeface="Bahnschrift Light" panose="020B0502040204020203" pitchFamily="34" charset="0"/>
              </a:rPr>
              <a:t>O</a:t>
            </a:r>
            <a:br>
              <a:rPr lang="it-IT" dirty="0">
                <a:latin typeface="Bahnschrift Light" panose="020B0502040204020203" pitchFamily="34" charset="0"/>
              </a:rPr>
            </a:br>
            <a:r>
              <a:rPr lang="it-IT" dirty="0" err="1">
                <a:latin typeface="Bahnschrift Light" panose="020B0502040204020203" pitchFamily="34" charset="0"/>
              </a:rPr>
              <a:t>GIOVEDì</a:t>
            </a:r>
            <a:r>
              <a:rPr lang="it-IT" dirty="0">
                <a:latin typeface="Bahnschrift Light" panose="020B0502040204020203" pitchFamily="34" charset="0"/>
              </a:rPr>
              <a:t> DALLE 17.00 ALLE 18.00</a:t>
            </a:r>
            <a:br>
              <a:rPr lang="it-IT" dirty="0">
                <a:latin typeface="Bahnschrift Light" panose="020B0502040204020203" pitchFamily="34" charset="0"/>
              </a:rPr>
            </a:br>
            <a:r>
              <a:rPr lang="it-IT" dirty="0">
                <a:latin typeface="Bahnschrift Light" panose="020B0502040204020203" pitchFamily="34" charset="0"/>
              </a:rPr>
              <a:t>SCEGLIETE IL GIORNO PER AVVICINARE I VOSTRI BIMBI ALL’ATLETICA LEGGERA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it-IT" dirty="0"/>
              <a:t>CORRI, SALTA, LANCIA</a:t>
            </a:r>
          </a:p>
        </p:txBody>
      </p:sp>
    </p:spTree>
    <p:extLst>
      <p:ext uri="{BB962C8B-B14F-4D97-AF65-F5344CB8AC3E}">
        <p14:creationId xmlns:p14="http://schemas.microsoft.com/office/powerpoint/2010/main" val="256224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ema di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TM04033921[[fn=Damascato]]</Template>
  <TotalTime>17</TotalTime>
  <Words>30</Words>
  <Application>Microsoft Office PowerPoint</Application>
  <PresentationFormat>Widescreen</PresentationFormat>
  <Paragraphs>6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Bahnschrift Light</vt:lpstr>
      <vt:lpstr>Bookman Old Style</vt:lpstr>
      <vt:lpstr>Calibri</vt:lpstr>
      <vt:lpstr>Rockwell</vt:lpstr>
      <vt:lpstr>Damask</vt:lpstr>
      <vt:lpstr>ATLETICA LEGGERA IN AGCOMENSE</vt:lpstr>
      <vt:lpstr>I CORSI PER GLI ESORDIENTI DAL 2009 AL 2013 INIZIANO NEI SEGUENTI GIORNI: MARTEDì DALLE 17.00 ALLE 18.00 O GIOVEDì DALLE 17.00 ALLE 18.00 SCEGLIETE IL GIORNO PER AVVICINARE I VOSTRI BIMBI ALL’ATLETICA LEGGERA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ATLETICA LEGGERA IN AGCOMENSE</dc:title>
  <dc:creator>p b</dc:creator>
  <cp:lastModifiedBy>p b</cp:lastModifiedBy>
  <cp:revision>2</cp:revision>
  <dcterms:created xsi:type="dcterms:W3CDTF">2019-09-25T13:05:04Z</dcterms:created>
  <dcterms:modified xsi:type="dcterms:W3CDTF">2019-09-25T13:22:52Z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